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05494-9A91-49CD-B656-825B6B043643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D365E-7AE1-4B60-AC29-E22DD37B47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167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D365E-7AE1-4B60-AC29-E22DD37B4797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483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924944"/>
            <a:ext cx="8712968" cy="3816424"/>
          </a:xfrm>
        </p:spPr>
        <p:txBody>
          <a:bodyPr>
            <a:normAutofit fontScale="92500"/>
          </a:bodyPr>
          <a:lstStyle/>
          <a:p>
            <a:r>
              <a:rPr lang="kk-KZ" sz="31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Тақырып: </a:t>
            </a:r>
            <a:r>
              <a:rPr lang="kk-KZ" sz="31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«Инклюзивті білім – қоғам қажеттілігі»</a:t>
            </a:r>
            <a:endParaRPr lang="ru-RU" sz="31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kk-KZ" b="1" i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Директордың ақпараттандыру жөніндегі орынбасары: </a:t>
            </a:r>
          </a:p>
          <a:p>
            <a:r>
              <a:rPr lang="kk-KZ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	Жумагулов </a:t>
            </a:r>
            <a:r>
              <a:rPr lang="kk-KZ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Серик Бакытбекович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Арқалық, 27.03.2024 жыл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:\Users\user\Desktop\WhatsApp Image 2021-02-21 at 22.29.00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22784"/>
            <a:ext cx="3787140" cy="2381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5525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768928" y="968371"/>
            <a:ext cx="7845136" cy="1865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008" tIns="32004" rIns="64008" bIns="32004" numCol="1" anchor="ctr" anchorCtr="0" compatLnSpc="1">
            <a:prstTxWarp prst="textNoShape">
              <a:avLst/>
            </a:prstTxWarp>
            <a:spAutoFit/>
          </a:bodyPr>
          <a:lstStyle/>
          <a:p>
            <a:pPr defTabSz="640080" fontAlgn="base">
              <a:spcBef>
                <a:spcPct val="0"/>
              </a:spcBef>
              <a:spcAft>
                <a:spcPct val="0"/>
              </a:spcAft>
            </a:pP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Баланы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сынап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отырса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,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... </a:t>
            </a:r>
            <a:endParaRPr lang="ru-RU" sz="5000" b="1" dirty="0">
              <a:latin typeface="Times New Roman" pitchFamily="18" charset="0"/>
              <a:cs typeface="Times New Roman" pitchFamily="18" charset="0"/>
            </a:endParaRPr>
          </a:p>
          <a:p>
            <a:pPr defTabSz="64008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7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246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2118" y="1330037"/>
            <a:ext cx="7803573" cy="2126736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67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жек</a:t>
            </a:r>
            <a:r>
              <a:rPr lang="ru-RU" sz="67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67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көруді </a:t>
            </a:r>
            <a:r>
              <a:rPr lang="ru-RU" sz="67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</a:t>
            </a:r>
            <a:r>
              <a:rPr lang="ru-RU" sz="67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үйренеді</a:t>
            </a:r>
            <a:endParaRPr lang="ru-RU" sz="6700" b="1" dirty="0"/>
          </a:p>
        </p:txBody>
      </p:sp>
    </p:spTree>
    <p:extLst>
      <p:ext uri="{BB962C8B-B14F-4D97-AF65-F5344CB8AC3E}">
        <p14:creationId xmlns:p14="http://schemas.microsoft.com/office/powerpoint/2010/main" val="911164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010" y="1940944"/>
            <a:ext cx="8583283" cy="1788182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5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 </a:t>
            </a:r>
            <a:r>
              <a:rPr lang="ru-RU" sz="5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өшпенділікпен өмір сүрсе</a:t>
            </a:r>
            <a:r>
              <a:rPr lang="ru-RU" sz="5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5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5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endParaRPr lang="ru-RU" sz="5600" b="1" dirty="0"/>
          </a:p>
        </p:txBody>
      </p:sp>
    </p:spTree>
    <p:extLst>
      <p:ext uri="{BB962C8B-B14F-4D97-AF65-F5344CB8AC3E}">
        <p14:creationId xmlns:p14="http://schemas.microsoft.com/office/powerpoint/2010/main" val="4136011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5246" y="1676400"/>
            <a:ext cx="8250381" cy="1972848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6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агрессивті</a:t>
            </a:r>
            <a:r>
              <a:rPr lang="ru-RU" sz="6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болуды</a:t>
            </a:r>
            <a:r>
              <a:rPr lang="ru-RU" sz="62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6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үйренеді</a:t>
            </a:r>
            <a:endParaRPr lang="ru-RU" sz="6200" b="1" dirty="0"/>
          </a:p>
        </p:txBody>
      </p:sp>
    </p:spTree>
    <p:extLst>
      <p:ext uri="{BB962C8B-B14F-4D97-AF65-F5344CB8AC3E}">
        <p14:creationId xmlns:p14="http://schemas.microsoft.com/office/powerpoint/2010/main" val="899128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9709" y="1731819"/>
            <a:ext cx="7491650" cy="1603516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кінәлап отыруда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өмір сүрсе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endParaRPr lang="ru-RU" sz="5000" b="1" dirty="0"/>
          </a:p>
        </p:txBody>
      </p:sp>
    </p:spTree>
    <p:extLst>
      <p:ext uri="{BB962C8B-B14F-4D97-AF65-F5344CB8AC3E}">
        <p14:creationId xmlns:p14="http://schemas.microsoft.com/office/powerpoint/2010/main" val="4139381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3291" y="1607128"/>
            <a:ext cx="7291870" cy="1603516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кінәлі адамдай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сезініп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өмір сүруді үйренеді.</a:t>
            </a:r>
            <a:endParaRPr lang="ru-RU" sz="5000" b="1" dirty="0"/>
          </a:p>
        </p:txBody>
      </p:sp>
    </p:spTree>
    <p:extLst>
      <p:ext uri="{BB962C8B-B14F-4D97-AF65-F5344CB8AC3E}">
        <p14:creationId xmlns:p14="http://schemas.microsoft.com/office/powerpoint/2010/main" val="21322732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3846" y="1911928"/>
            <a:ext cx="7813963" cy="1603516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Баланы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келемеждей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берсе, </a:t>
            </a:r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50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endParaRPr lang="ru-RU" sz="5000" b="1" dirty="0"/>
          </a:p>
        </p:txBody>
      </p:sp>
    </p:spTree>
    <p:extLst>
      <p:ext uri="{BB962C8B-B14F-4D97-AF65-F5344CB8AC3E}">
        <p14:creationId xmlns:p14="http://schemas.microsoft.com/office/powerpoint/2010/main" val="1062206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3846" y="2092037"/>
            <a:ext cx="7552866" cy="834074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50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тұйық үйренеді</a:t>
            </a:r>
            <a:r>
              <a:rPr lang="ru-RU" dirty="0" err="1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250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29937" y="1579418"/>
            <a:ext cx="7503413" cy="1234184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3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 </a:t>
            </a:r>
            <a:r>
              <a:rPr lang="ru-RU" sz="3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түсіністікте және ынтымақтасуда өмір сүрсе</a:t>
            </a:r>
            <a:r>
              <a:rPr lang="ru-RU" sz="3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38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 </a:t>
            </a:r>
            <a:endParaRPr lang="ru-RU" sz="3800" b="1" dirty="0"/>
          </a:p>
        </p:txBody>
      </p:sp>
    </p:spTree>
    <p:extLst>
      <p:ext uri="{BB962C8B-B14F-4D97-AF65-F5344CB8AC3E}">
        <p14:creationId xmlns:p14="http://schemas.microsoft.com/office/powerpoint/2010/main" val="3767107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472" y="2050472"/>
            <a:ext cx="8156864" cy="1357295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42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бұл өмірде сүйіспеншілікті табуға үйренеді.</a:t>
            </a:r>
            <a:endParaRPr lang="ru-RU" sz="4200" b="1" dirty="0"/>
          </a:p>
        </p:txBody>
      </p:sp>
    </p:spTree>
    <p:extLst>
      <p:ext uri="{BB962C8B-B14F-4D97-AF65-F5344CB8AC3E}">
        <p14:creationId xmlns:p14="http://schemas.microsoft.com/office/powerpoint/2010/main" val="1848466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lc="http://schemas.openxmlformats.org/drawingml/2006/lockedCanvas" xmlns:a16="http://schemas.microsoft.com/office/drawing/2014/main" xmlns="" id="{D6FBEC67-C806-4D9E-957B-45335BF91F44}"/>
              </a:ext>
            </a:extLst>
          </p:cNvPr>
          <p:cNvSpPr txBox="1"/>
          <p:nvPr/>
        </p:nvSpPr>
        <p:spPr>
          <a:xfrm>
            <a:off x="755576" y="520347"/>
            <a:ext cx="7488832" cy="2703048"/>
          </a:xfrm>
          <a:prstGeom prst="rect">
            <a:avLst/>
          </a:prstGeom>
          <a:solidFill>
            <a:schemeClr val="bg2"/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16586" tIns="58293" rIns="116586" bIns="58293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беру -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әртүрлілікті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әртүрлі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қажеттіліктер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қабілеттерді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қауымдастықтарды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оқытудағы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сипаттамалар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үміттерді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ескере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отырып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барлығына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етуге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кемсітушіліктің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барлық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түрлерін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жоюға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бағытталған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беруді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дамытудың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үздіксіз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lc="http://schemas.openxmlformats.org/drawingml/2006/lockedCanvas" xmlns:a16="http://schemas.microsoft.com/office/drawing/2014/main" xmlns="" id="{FCE9FFC1-C4E9-48B9-957B-8F786D2C0C95}"/>
              </a:ext>
            </a:extLst>
          </p:cNvPr>
          <p:cNvSpPr txBox="1"/>
          <p:nvPr/>
        </p:nvSpPr>
        <p:spPr>
          <a:xfrm>
            <a:off x="683568" y="3573016"/>
            <a:ext cx="7632848" cy="27806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116586" tIns="58293" rIns="116586" bIns="58293">
            <a:spAutoFit/>
          </a:bodyPr>
          <a:lstStyle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9059" indent="458248" algn="just">
              <a:lnSpc>
                <a:spcPct val="103000"/>
              </a:lnSpc>
              <a:spcBef>
                <a:spcPts val="19"/>
              </a:spcBef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Инклюзивті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олардың физикалық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психикалық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зияткерлік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мәдени-этникалық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тілдік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өзге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ерекшеліктеріне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қарамастан ерекше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қажеттіліктері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балаларды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ортасына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қосуды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сапалы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әлеуметтік бейімделу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және қоғамда интеграциялау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үшін барлық кедергілерді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жоюды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көздейді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3574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27364" y="1524000"/>
            <a:ext cx="7252070" cy="2188291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4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Егер</a:t>
            </a:r>
            <a:r>
              <a:rPr lang="ru-RU" sz="4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де бала </a:t>
            </a:r>
            <a:r>
              <a:rPr lang="ru-RU" sz="4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мадақтаулар арасында</a:t>
            </a:r>
            <a:r>
              <a:rPr lang="ru-RU" sz="4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өмір сүріп жатса</a:t>
            </a:r>
            <a:r>
              <a:rPr lang="ru-RU" sz="4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...</a:t>
            </a:r>
            <a:endParaRPr lang="ru-RU" sz="4600" b="1" dirty="0"/>
          </a:p>
        </p:txBody>
      </p:sp>
    </p:spTree>
    <p:extLst>
      <p:ext uri="{BB962C8B-B14F-4D97-AF65-F5344CB8AC3E}">
        <p14:creationId xmlns:p14="http://schemas.microsoft.com/office/powerpoint/2010/main" val="2494939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36199" y="2327563"/>
            <a:ext cx="7267754" cy="1480405"/>
          </a:xfrm>
          <a:prstGeom prst="rect">
            <a:avLst/>
          </a:prstGeom>
        </p:spPr>
        <p:txBody>
          <a:bodyPr wrap="square" lIns="64008" tIns="32004" rIns="64008" bIns="32004">
            <a:spAutoFit/>
          </a:bodyPr>
          <a:lstStyle/>
          <a:p>
            <a:r>
              <a:rPr lang="ru-RU" sz="4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</a:t>
            </a:r>
            <a:r>
              <a:rPr lang="ru-RU" sz="4600" b="1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4600" b="1" dirty="0" err="1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өзгелердің құнын таниды</a:t>
            </a:r>
            <a:endParaRPr lang="ru-RU" sz="4600" b="1" dirty="0"/>
          </a:p>
        </p:txBody>
      </p:sp>
    </p:spTree>
    <p:extLst>
      <p:ext uri="{BB962C8B-B14F-4D97-AF65-F5344CB8AC3E}">
        <p14:creationId xmlns:p14="http://schemas.microsoft.com/office/powerpoint/2010/main" val="30215224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48680"/>
            <a:ext cx="908989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871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62894"/>
            <a:ext cx="9143999" cy="42983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8044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07" y="1124745"/>
            <a:ext cx="9151708" cy="5146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6164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89" y="30425"/>
            <a:ext cx="8712521" cy="6806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98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908720"/>
            <a:ext cx="8784976" cy="2579937"/>
          </a:xfrm>
          <a:prstGeom prst="rect">
            <a:avLst/>
          </a:prstGeom>
        </p:spPr>
        <p:txBody>
          <a:bodyPr wrap="square" lIns="116586" tIns="58293" rIns="116586" bIns="58293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Педагог-ассистент 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еріп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жүретін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оқушының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бағдарламасына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сабақ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жоспарларына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сабақтар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өткізеді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Оқушымен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танымдық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қызығушылықтарды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дағдыларды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дамыту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жұмыс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істейді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бағдарламаны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одан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әрі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жаңарту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күнделікті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мәліметтер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жинауды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мінез-құлық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нұсқауларды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орындау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т.б.)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қамтамасыз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етеді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оқушыны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процесінде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сүйемелдейді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материалын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игеру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материалдар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дайындайды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11340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3" y="31237"/>
            <a:ext cx="8856984" cy="2205732"/>
          </a:xfrm>
          <a:prstGeom prst="rect">
            <a:avLst/>
          </a:prstGeom>
        </p:spPr>
        <p:txBody>
          <a:bodyPr wrap="square" lIns="116586" tIns="58293" rIns="116586" bIns="58293">
            <a:spAutoFit/>
          </a:bodyPr>
          <a:lstStyle/>
          <a:p>
            <a:pPr indent="590613" algn="ctr">
              <a:lnSpc>
                <a:spcPct val="106000"/>
              </a:lnSpc>
              <a:spcAft>
                <a:spcPts val="787"/>
              </a:spcAft>
            </a:pP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Ресурстық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орталық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оқуда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қиындықтары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оқушылар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оқу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үдерісінен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шықпай-ақ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қажеттіліктеріне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алатын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жеке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бөлме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236969"/>
            <a:ext cx="9036497" cy="3441711"/>
          </a:xfrm>
          <a:prstGeom prst="rect">
            <a:avLst/>
          </a:prstGeom>
        </p:spPr>
        <p:txBody>
          <a:bodyPr wrap="square" lIns="116586" tIns="58293" rIns="116586" bIns="58293">
            <a:spAutoFit/>
          </a:bodyPr>
          <a:lstStyle/>
          <a:p>
            <a:pPr algn="ctr"/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Кабинеттің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мақсаты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Ерекше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қажеттіліктері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бар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академиялық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дағдыларды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барынша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дамытуға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мүмкіндік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беру.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Академиялық дағдыларды игеруге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байланысты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мінез-құлық, коммуникативті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әлеуметтік мәселелерді жеңуге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баса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назар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аударылады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Мамандардың басты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мақсаты-баланы мектептің әлеуметтік ортасына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жайлы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қосуды қамтамасыз ету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Проблемалық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мінез-құлықты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түзету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әлеуметтік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қолайлы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мінез-құлықты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үшін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біз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қолданбалы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мінез-құлықты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талдау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әдісін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қолданамыз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6846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905" y="620688"/>
            <a:ext cx="9165906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1430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26237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313</Words>
  <Application>Microsoft Office PowerPoint</Application>
  <PresentationFormat>Экран (4:3)</PresentationFormat>
  <Paragraphs>24</Paragraphs>
  <Slides>22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LENOVO-10PRO</dc:creator>
  <cp:lastModifiedBy>Пользователь Windows</cp:lastModifiedBy>
  <cp:revision>5</cp:revision>
  <dcterms:created xsi:type="dcterms:W3CDTF">2024-03-27T06:58:31Z</dcterms:created>
  <dcterms:modified xsi:type="dcterms:W3CDTF">2024-03-27T07:27:24Z</dcterms:modified>
</cp:coreProperties>
</file>